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22" y="-456"/>
      </p:cViewPr>
      <p:guideLst>
        <p:guide orient="horz" pos="5184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4462272"/>
            <a:ext cx="2688336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384048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8229600"/>
            <a:ext cx="2688336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2901698"/>
            <a:ext cx="544068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2926079"/>
            <a:ext cx="2176272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5852161"/>
            <a:ext cx="2688336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8184643"/>
            <a:ext cx="2624328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3608833"/>
            <a:ext cx="2624328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5669284"/>
            <a:ext cx="13128310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5661965"/>
            <a:ext cx="1313497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7" y="4023360"/>
            <a:ext cx="1184147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7" y="5462016"/>
            <a:ext cx="1184147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4023360"/>
            <a:ext cx="1376172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4433012"/>
            <a:ext cx="12980822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4023360"/>
            <a:ext cx="1184148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4572000"/>
            <a:ext cx="1248156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5464454"/>
            <a:ext cx="1184148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3108960"/>
            <a:ext cx="2688336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4937761"/>
            <a:ext cx="2688336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15255241"/>
            <a:ext cx="896112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15255241"/>
            <a:ext cx="134416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15274139"/>
            <a:ext cx="89611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609600"/>
            <a:ext cx="363601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5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3" y="4800600"/>
            <a:ext cx="8149167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845404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2170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31314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2993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3716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10</cp:revision>
  <dcterms:created xsi:type="dcterms:W3CDTF">2011-10-03T19:50:19Z</dcterms:created>
  <dcterms:modified xsi:type="dcterms:W3CDTF">2011-10-17T19:46:42Z</dcterms:modified>
</cp:coreProperties>
</file>